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62" r:id="rId5"/>
    <p:sldId id="263" r:id="rId6"/>
    <p:sldId id="264" r:id="rId7"/>
    <p:sldId id="265" r:id="rId8"/>
    <p:sldId id="266" r:id="rId9"/>
    <p:sldId id="283" r:id="rId10"/>
    <p:sldId id="28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5" r:id="rId19"/>
    <p:sldId id="286" r:id="rId20"/>
    <p:sldId id="287" r:id="rId21"/>
    <p:sldId id="288" r:id="rId22"/>
    <p:sldId id="291" r:id="rId23"/>
    <p:sldId id="290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4:2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24575,'1'0'0,"0"1"0,0-1 0,0 1 0,0-1 0,0 1 0,0 0 0,0-1 0,0 1 0,0 0 0,0-1 0,0 1 0,0 0 0,-1 0 0,1 0 0,0 0 0,-1 0 0,1 0 0,-1 0 0,1 0 0,-1 0 0,1 2 0,11 30 0,-8-21 0,12 30 0,6 12 0,-2 1 0,-2 0 0,14 87 0,-26-69 0,-3-1 0,-9 103 0,4-155 0,0-1 0,-2 0 0,0 0 0,-1 0 0,-1-1 0,-1 0 0,0 0 0,-2 0 0,0-1 0,0 0 0,-2-1 0,0 0 0,-1-1 0,0 0 0,-2-1 0,-21 20 0,11-11 16,1 2 0,1 1 0,2 0 0,-32 54 0,-12 16-1461,37-62-5381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24575,'10'0'0,"7"0"0,12 0 0,10 10 0,4 3 0,4 9 0,3 1 0,0-4 0,-1-4 0,-7-6-8191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24575,'-2'1'0,"0"-1"0,-1 0 0,1 1 0,0 0 0,-1-1 0,1 1 0,0 0 0,0 0 0,0 0 0,0 1 0,0-1 0,0 0 0,0 1 0,0-1 0,1 1 0,-1 0 0,0-1 0,1 1 0,-1 0 0,1 0 0,0 0 0,0 0 0,0 0 0,0 0 0,0 1 0,0-1 0,0 0 0,1 0 0,-1 1 0,0 1 0,-2 12 0,1-1 0,0 0 0,1 23 0,1-25 0,-2 19 0,2 0 0,2 1 0,9 56 0,-3-70 0,-8-19 0,0 0 0,0-1 0,1 1 0,-1 0 0,0 0 0,1 0 0,-1 0 0,0 0 0,1 0 0,-1 0 0,0-1 0,1 1 0,-1 0 0,0 0 0,0 0 0,1-1 0,-1 1 0,0 0 0,0 0 0,0-1 0,1 1 0,-1 0 0,0 0 0,0-1 0,0 1 0,0 0 0,0-1 0,1 1 0,-1 0 0,0-1 0,0 1 0,0-1 0,12-47 0,-7 27 0,0 6 0,0 0 0,2 1 0,-1-1 0,15-20 0,-16 28 0,-1 0 0,2 0 0,-1 1 0,1-1 0,0 1 0,1 0 0,-1 1 0,1-1 0,13-6 0,-18 11 0,0 0 0,0 0 0,0 0 0,1 1 0,-1-1 0,0 1 0,1-1 0,-1 1 0,0 0 0,1 0 0,-1 0 0,0 0 0,1 1 0,-1-1 0,0 0 0,0 1 0,1 0 0,-1-1 0,0 1 0,0 0 0,0 0 0,0 0 0,0 1 0,0-1 0,0 0 0,0 1 0,0-1 0,-1 1 0,1 0 0,0 0 0,-1-1 0,2 5 0,5 5 0,-1 1 0,0 0 0,-1 0 0,6 18 0,-8-20 0,56 139-1365,-42-106-5461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4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24575,'-2'20'0,"0"0"0,-1 0 0,-1 0 0,-10 28 0,-6 30 0,19-73 0,-3 20 0,0-1 0,1 45 0,2-63 0,2-1 0,-1 1 0,0-1 0,1 1 0,0-1 0,1 1 0,-1-1 0,1 0 0,0 0 0,0 0 0,1 0 0,-1 0 0,1 0 0,0-1 0,0 1 0,1-1 0,-1 0 0,9 7 0,-3-5 0,1 0 0,1-1 0,-1-1 0,1 1 0,0-2 0,0 1 0,0-2 0,16 3 0,-18-3 0,0-1 0,1 0 0,-1-1 0,0 0 0,0-1 0,0 1 0,1-2 0,-1 1 0,0-1 0,17-7 0,-23 7 0,1 0 0,-1-1 0,1 1 0,-1-1 0,0 0 0,0 0 0,0 0 0,0-1 0,-1 1 0,1-1 0,-1 1 0,0-1 0,0 0 0,0 0 0,-1 0 0,1 0 0,-1 0 0,0 0 0,1-7 0,1-8 0,-2 0 0,0 0 0,-1-21 0,-1 27 0,1-14 0,-3-56 0,3 78 0,-1 0 0,1 0 0,-1 1 0,-1-1 0,1 0 0,-1 1 0,0-1 0,0 1 0,0-1 0,0 1 0,-1 0 0,0 0 0,-3-4 0,6 7 0,-1 1 0,1 0 0,0-1 0,-1 1 0,1 0 0,0-1 0,-1 1 0,1 0 0,-1 0 0,1-1 0,0 1 0,-1 0 0,1 0 0,-1 0 0,1 0 0,-1-1 0,1 1 0,-1 0 0,1 0 0,0 0 0,-1 0 0,1 0 0,-1 0 0,1 0 0,-1 0 0,1 1 0,-1-1 0,1 0 0,-1 0 0,1 0 0,-1 1 0,-8 13 0,0 21 0,2 40 0,4 145 0,5-124 0,1 591 0,-4-668 0,0 0 0,-1 0 0,-1-1 0,0 1 0,-9 25 0,10-38 0,0 0 0,0 0 0,-1 0 0,1 0 0,-1 0 0,-1-1 0,1 1 0,-1-1 0,0 0 0,0 0 0,-1 0 0,1-1 0,-1 0 0,0 1 0,0-2 0,-1 1 0,1-1 0,-1 1 0,-7 2 0,7-5 0,0 0 0,0 0 0,0-1 0,0 0 0,-1 0 0,1 0 0,0-1 0,0 1 0,0-2 0,0 1 0,0-1 0,0 1 0,0-2 0,1 1 0,-1-1 0,1 0 0,-11-7 0,0-1 0,1 0 0,0-2 0,0 1 0,-17-22 0,22 22 0,0 1 0,1-2 0,0 1 0,-11-22 0,18 28 0,0 1 0,0 0 0,0 0 0,0-1 0,1 1 0,0-1 0,0 1 0,1-1 0,-1 1 0,1-1 0,0 0 0,1 1 0,-1-1 0,1 1 0,1-1 0,1-5 0,20-37-1365,6 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6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 24575,'-18'-1'0,"0"2"0,0 0 0,-33 7 0,44-6 0,0 0 0,1 0 0,-1 1 0,1 0 0,-1 1 0,1-1 0,0 1 0,0 0 0,0 1 0,1 0 0,0 0 0,-8 8 0,2 2 0,0 0 0,1 1 0,0 0 0,2 0 0,0 1 0,1 0 0,0 1 0,-5 24 0,6-17 0,2 1 0,0-1 0,2 1 0,1 0 0,2 38 0,0-59 0,0 0 0,0 0 0,1 0 0,-1 0 0,1 0 0,0 0 0,0 0 0,1 0 0,-1-1 0,1 1 0,0-1 0,1 0 0,-1 0 0,1 0 0,-1 0 0,1-1 0,0 1 0,0-1 0,1 0 0,-1 0 0,1-1 0,0 1 0,-1-1 0,1 0 0,0 0 0,8 1 0,9 3 0,1-1 0,0-1 0,1-1 0,34 0 0,-11-3-455,0-2 0,58-10 0,-59 5-6371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24575,'-2'1'0,"0"-1"0,0 0 0,-1 1 0,1-1 0,0 1 0,0-1 0,1 1 0,-1 0 0,0 0 0,0 0 0,0 0 0,0 0 0,1 0 0,-1 0 0,1 1 0,-1-1 0,1 1 0,-1-1 0,1 1 0,0 0 0,0-1 0,0 1 0,0 0 0,0 0 0,0 0 0,0 0 0,0 0 0,0 2 0,-2 8 0,0-1 0,1 1 0,-1 20 0,3-24 0,-5 379 0,8-211 0,-2 54-1365,-2-192-5461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24575,'5'0'0,"11"-5"0,8-6 0,10-2 0,9 1 0,2 3 0,3-6 0,3-2 0,-2 3 0,-4-6 0,-5 0 0,-5 4 0,-3 4 0,-2 5 0,-2 3 0,-4-3 0,-8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1:0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3249 1 24575,'0'636'0,"0"-622"0,0 0 0,-1 0 0,0 0 0,-1 0 0,-1 0 0,-6 18 0,7-26 0,-1 1 0,-1-1 0,1 0 0,-1 1 0,0-2 0,-1 1 0,1 0 0,-1-1 0,0 0 0,-1 0 0,1 0 0,-1-1 0,0 0 0,-7 5 0,-12 3 0,-32 13 0,2-1 0,15-7 0,-1-1 0,-65 16 0,-90 8 0,39-8 0,101-18 0,0 3 0,1 2 0,-66 33 0,-64 32 0,145-69 0,-1-1 0,-75 13 0,69-19 0,1 2 0,0 2 0,1 2 0,0 1 0,2 3 0,-51 27 0,-115 64 0,177-96 0,-2-2 0,1-1 0,-52 9 0,22-6 0,37-8 0,-1-1 0,0-1 0,0-1 0,-34-3 0,-110-17 0,11 1 0,-159-20-45,205 22-1275,58 7-5506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3:1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24575,'31'2'0,"-1"1"0,46 10 0,-9-1 0,153 30 0,-186-32 0,0 1 0,-1 2 0,0 1 0,43 26 0,-33-12 0,0 1 0,-2 3 0,-2 1 0,-1 2 0,-1 2 0,-2 1 0,41 58 0,36 68 0,37 50 0,-141-203 0,-1 1 0,0 0 0,-1 0 0,-1 0 0,0 1 0,0 0 0,-1 0 0,-1 0 0,0 1 0,2 25 0,-4 8 0,-6 84 0,4-120 0,-1 4 0,0 1 0,-1 0 0,0-1 0,-2 0 0,0 0 0,0 0 0,-2 0 0,1-1 0,-2 0 0,0-1 0,-1 1 0,-20 23 0,3-10 0,-2-1 0,0-1 0,-2-2 0,-42 27 0,-176 126 0,218-155 0,0-1 0,0-1 0,-2-2 0,-1-1 0,0-1 0,-66 19 0,56-22-79,-92 22-1207,79-24-5540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28:5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24575,'877'122'0,"-627"-91"0,-196-24 0,5-1 0,-1 3 0,0 2 0,77 26 0,-123-33 0,-1 2 0,0-1 0,0 2 0,0-1 0,0 2 0,-1-1 0,-1 1 0,1 1 0,-1 0 0,0 0 0,-1 1 0,0 0 0,8 14 0,4 12 0,-2 0 0,25 69 0,-15-34 0,94 210 0,89 223 0,-189-440 0,-3 1 0,-3 1 0,-2 1 0,-4 0 0,-2 0 0,-3 118 0,-5-86 0,-4 74 0,1-143 0,-1 0 0,-1 0 0,-14 47 0,-147 431 0,153-468 0,-2 0 0,-33 60 0,39-84 0,-1 0 0,-1-1 0,0 0 0,-1-1 0,-1 0 0,0-1 0,-1 0 0,-22 15 0,-7-2-341,-1-1 0,-2-2-1,-85 29 1,85-36-6485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0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24575,'4359'0'-3849,"-4315"0"-493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0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24575,'5'4'0,"0"0"0,0-1 0,0 1 0,0-1 0,1-1 0,-1 1 0,1-1 0,-1 0 0,9 2 0,2 1 0,263 70 0,-6-2 0,-226-58 0,1 2 0,-2 3 0,72 40 0,-106-53 0,-1 0 0,0 1 0,0 0 0,-1 1 0,0 1 0,0-1 0,-1 2 0,-1-1 0,0 1 0,0 0 0,-1 1 0,0 0 0,-1 0 0,0 0 0,-1 1 0,-1 0 0,0 0 0,3 21 0,-3-4 0,-1 1 0,-2-1 0,-1 1 0,-2-1 0,-7 47 0,4-54 0,-1 0 0,-1-1 0,-1 0 0,0 0 0,-2-1 0,-1 0 0,-23 35 0,18-34-124,0-1 0,-1-1 0,0 0 0,-2-2 0,-1 0 0,0-1-1,-1-1 1,0-1 0,-2-1 0,-31 16 0,11-14-6702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0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804 893 24575,'-13'-5'0,"-1"0"0,1 1 0,0 1 0,-1 0 0,0 1 0,0 1 0,-20 0 0,-16-3 0,-72-16 0,90 12 0,0 2 0,-1 1 0,1 2 0,-1 1 0,-48 4 0,70 0 0,0 0 0,1 1 0,-1 1 0,1 0 0,0 0 0,0 1 0,0 0 0,1 1 0,0 0 0,0 0 0,0 1 0,1 0 0,0 1 0,0 0 0,1 0 0,0 1 0,0-1 0,1 2 0,-9 17 0,2-1 0,1 0 0,2 1 0,1 0 0,1 1 0,1 0 0,-5 43 0,10-61 0,1 1 0,1 0 0,0 0 0,0-1 0,1 1 0,0 0 0,3 13 0,-3-20 0,1-1 0,-1 1 0,1-1 0,-1 1 0,1-1 0,0 0 0,0 1 0,0-1 0,1 0 0,-1 0 0,1-1 0,0 1 0,0-1 0,-1 1 0,2-1 0,-1 0 0,0 0 0,0 0 0,1 0 0,-1-1 0,1 1 0,-1-1 0,1 0 0,4 1 0,4-1 0,-1 1 0,1-2 0,0 1 0,0-2 0,-1 1 0,1-2 0,0 0 0,-1 0 0,1-1 0,-1 0 0,11-5 0,5-3 0,-1-2 0,0 0 0,33-24 0,-22 10 0,-1-2 0,-2-2 0,0-1 0,-2-1 0,-2-2 0,50-73 0,-51 61 0,-2-1 0,-2-1 0,-2-1 0,-2-1 0,20-78 0,-30 80 0,-2-1 0,-3 0 0,1-67 0,-15-146 0,5 216 0,2 27 0,0 18 0,1 5 0,-1 34 0,0 147 0,3 662 0,11-609 0,-9-200 0,2 0 0,2-1 0,1 0 0,18 45 0,-24-72-124,1-1 0,0 1 0,1-1 0,0 0 0,0-1 0,1 1-1,-1-1 1,2 0 0,-1-1 0,10 8 0,19 9-6702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24575,'0'10'0,"0"8"0,0 11 0,0 5 0,0 7 0,5 7 0,6-6 0,2-5 0,8-8 0,6-10 0,2-7 0,2-7 0,6-3 0,-4-2-8191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2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24575,'0'-10'0,"5"-13"0,2-3-8191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24575,'0'10'0,"0"8"0,0 10 0,0 11 0,0 4 0,0 3 0,0 0 0,0 2 0,10-8 0,13-10 0,7-11 0,9-8 0,3-6 0,-7-8 0,-8-5-8191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35:1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24575,'0'5'0,"5"11"0,2 8 0,9 10 0,2 9 0,-2 2 0,-8-7 0,-7 0 0,-7-6 0,-13-9 0,-3-8-8191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54BC-D00E-9BFD-533F-87697624B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46E28-86A6-9ECD-88DD-7E9B82023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B6221-1D4C-4575-692D-C2D35A7B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30F-0C23-EE6D-DBE8-CB6E738B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D445-9E6B-C4BA-3227-D2FDC1B9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7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EA38-DF19-9397-0964-CC1936AF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1F729-93AE-6846-082D-579D585A1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71B8-EBEE-BA98-ECDE-019439BC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D3D2-7CFB-9675-1F29-A2AAF541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A96-23A2-92D5-11B1-5C027AA2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4F6FC-82F4-EFD6-656C-A7F9EF360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6C6F-58FB-4D2B-8FFB-AD644E495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D9F5-5AA2-F534-2CB1-CAB14F12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4071-1A62-0E4C-8976-7D419D44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44B8-AB94-4E3F-6989-81CE81CC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A2B9-906C-031C-4A8C-57E344C8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8AF1-E2F4-6007-4321-CA614E71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150B-E045-10E5-1360-39A525FC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5C67-07E2-4A26-886D-C5472452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73612-9914-DE80-114A-1EC72371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7AA8-5A2F-4EE2-F9B0-CC03514E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F1F26-63E3-C1A4-7C97-CB69B070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834B6-B488-02FB-7F73-932D9A83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9B53E-BE8B-0894-5E95-8D36648B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EDAE-7C57-253C-A227-51949FD7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A2F-5243-170F-A156-3BAA2AA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AF2F-6DF1-C68E-66E6-51D453A21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34B75-C305-3A11-727B-C02391957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8BF72-D75D-4A61-23AB-1BC19746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FF61E-D225-23AB-A212-D91A08D6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DB11-636B-B60D-5703-3F410603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6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B581-1F56-92E4-7713-06562270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C188C-AB94-D92A-7152-C147E1EDE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0FB32-2BB9-BDF9-4CA5-5732BFF5A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3E981-C7C4-2651-4FFE-7DBC8FB90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4B01B-4B3D-BC98-DD6D-A2375C7AC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177AB-4105-541B-84B1-87785A4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C432-8197-72D1-57F4-8FF8AD2B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A48A5-4F55-044F-2937-3B71F2DE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2C8-EF8E-3806-686D-E54C7EA0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E9831-9401-1AD6-B742-84FE0CBA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00A31-53DE-BB19-6F30-42AD72B4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98D5-E1EE-564A-7BE3-D3EDD8A4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DA639-F794-89C6-AECE-6B1ADD3DB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64FE5-0689-8F94-A04C-80D4092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1A04-245B-265C-D92B-4118D86D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D666-2667-175F-3672-A622D3E0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348A-AED7-2F51-B9CE-6409FA64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14E43-4FB7-4624-0ED4-AEC57E1CF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D2D8-EF77-1677-4CD7-34F7873C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442D8-1352-3C22-3E4E-B4715886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10F23-8879-3194-DBAC-9F3ACF0A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0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AE1C-077B-2C21-00B3-24BBA674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46F05-A771-FEDE-E38B-02F2DADB8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E0930-9B4F-4095-3738-A2BF50A6F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23D96-7325-0EA7-7DDA-00EC55DA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62B91-A8B9-8C45-B4D4-8C703522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1C1CD-91FE-E509-BDD0-885A3464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73727-A4E7-FD69-8A38-5F72997F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2F55-6A0A-237E-8688-0DED07C36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941F2-AB0F-4FDA-6F5D-2F0D46EE3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16463-8E7A-468F-B2CD-027F920C968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6552A-0D99-59A3-3C82-4D05AB400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A5F35-1D55-37F8-0929-8F66A8F53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56D09-A09E-4FE8-88F9-22AEEF90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0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8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customXml" Target="../ink/ink7.xml"/><Relationship Id="rId24" Type="http://schemas.openxmlformats.org/officeDocument/2006/relationships/image" Target="../media/image28.png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11.xml"/><Relationship Id="rId4" Type="http://schemas.openxmlformats.org/officeDocument/2006/relationships/image" Target="../media/image18.png"/><Relationship Id="rId9" Type="http://schemas.openxmlformats.org/officeDocument/2006/relationships/customXml" Target="../ink/ink6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D25700-58A9-A365-3E30-B25DB658211E}"/>
              </a:ext>
            </a:extLst>
          </p:cNvPr>
          <p:cNvSpPr/>
          <p:nvPr/>
        </p:nvSpPr>
        <p:spPr>
          <a:xfrm>
            <a:off x="2109355" y="966355"/>
            <a:ext cx="2893569" cy="53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have those cycle</a:t>
            </a:r>
          </a:p>
        </p:txBody>
      </p:sp>
    </p:spTree>
    <p:extLst>
      <p:ext uri="{BB962C8B-B14F-4D97-AF65-F5344CB8AC3E}">
        <p14:creationId xmlns:p14="http://schemas.microsoft.com/office/powerpoint/2010/main" val="140623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22E00-2DFF-AAF4-E1FA-0AD18CDB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9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4B9D3-233B-3D4F-A225-8E820DA8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4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860BB-76A9-3037-CEE8-3183DB49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4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146AA-6633-D492-E1B5-BEA9FD1B8215}"/>
              </a:ext>
            </a:extLst>
          </p:cNvPr>
          <p:cNvSpPr/>
          <p:nvPr/>
        </p:nvSpPr>
        <p:spPr>
          <a:xfrm>
            <a:off x="3335482" y="2171700"/>
            <a:ext cx="2361125" cy="9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Dinh </a:t>
            </a:r>
            <a:r>
              <a:rPr lang="en-US" dirty="0" err="1"/>
              <a:t>xuat</a:t>
            </a:r>
            <a:r>
              <a:rPr lang="en-US" dirty="0"/>
              <a:t> phat 0 &gt;0 </a:t>
            </a:r>
            <a:r>
              <a:rPr lang="en-US" dirty="0" err="1"/>
              <a:t>xong</a:t>
            </a:r>
            <a:r>
              <a:rPr lang="en-US" dirty="0"/>
              <a:t> chu </a:t>
            </a:r>
            <a:r>
              <a:rPr lang="en-US" dirty="0" err="1"/>
              <a:t>trinh</a:t>
            </a:r>
            <a:r>
              <a:rPr lang="en-US" dirty="0"/>
              <a:t> =&gt; </a:t>
            </a:r>
            <a:r>
              <a:rPr lang="en-US" dirty="0" err="1"/>
              <a:t>bo</a:t>
            </a:r>
            <a:r>
              <a:rPr lang="en-US" dirty="0"/>
              <a:t> diem </a:t>
            </a:r>
            <a:r>
              <a:rPr lang="en-US" dirty="0" err="1"/>
              <a:t>xp</a:t>
            </a:r>
            <a:r>
              <a:rPr lang="en-US" dirty="0"/>
              <a:t> </a:t>
            </a:r>
            <a:r>
              <a:rPr lang="en-US" dirty="0" err="1"/>
              <a:t>vao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56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F0D1E-62A0-0BE4-455C-F9C90DE8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442D48-4633-35DA-75E7-0304909630DF}"/>
                  </a:ext>
                </a:extLst>
              </p14:cNvPr>
              <p14:cNvContentPartPr/>
              <p14:nvPr/>
            </p14:nvContentPartPr>
            <p14:xfrm>
              <a:off x="3609998" y="1070149"/>
              <a:ext cx="143280" cy="48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442D48-4633-35DA-75E7-030490963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1358" y="1061149"/>
                <a:ext cx="16092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97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CFE30-8201-6403-EFCC-AF509B46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95629-1673-7206-82D5-8557A5DAE823}"/>
                  </a:ext>
                </a:extLst>
              </p14:cNvPr>
              <p14:cNvContentPartPr/>
              <p14:nvPr/>
            </p14:nvContentPartPr>
            <p14:xfrm>
              <a:off x="5132798" y="5174509"/>
              <a:ext cx="782640" cy="121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95629-1673-7206-82D5-8557A5DAE8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3798" y="5165509"/>
                <a:ext cx="80028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78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BAD1E-BA7E-7C2B-2202-DB426225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C3FD4-F409-C403-9F90-C620D368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7974C-E988-8938-A7E2-D6B49D25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3B2693-4359-754B-08B8-35B21DE3AFA6}"/>
                  </a:ext>
                </a:extLst>
              </p14:cNvPr>
              <p14:cNvContentPartPr/>
              <p14:nvPr/>
            </p14:nvContentPartPr>
            <p14:xfrm>
              <a:off x="4031558" y="4904509"/>
              <a:ext cx="15858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3B2693-4359-754B-08B8-35B21DE3AF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2918" y="4895509"/>
                <a:ext cx="1603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9418CF-22B5-4E0B-8878-44E0E058063B}"/>
                  </a:ext>
                </a:extLst>
              </p14:cNvPr>
              <p14:cNvContentPartPr/>
              <p14:nvPr/>
            </p14:nvContentPartPr>
            <p14:xfrm>
              <a:off x="5548598" y="4758709"/>
              <a:ext cx="378360" cy="42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9418CF-22B5-4E0B-8878-44E0E05806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9598" y="4749709"/>
                <a:ext cx="3960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77B433-2178-0EE7-7943-DF0BDC65801A}"/>
                  </a:ext>
                </a:extLst>
              </p14:cNvPr>
              <p14:cNvContentPartPr/>
              <p14:nvPr/>
            </p14:nvContentPartPr>
            <p14:xfrm>
              <a:off x="6589358" y="4603909"/>
              <a:ext cx="361080" cy="59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77B433-2178-0EE7-7943-DF0BDC6580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0718" y="4594909"/>
                <a:ext cx="37872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D2482B8-5903-F311-038E-17229D7E10C2}"/>
              </a:ext>
            </a:extLst>
          </p:cNvPr>
          <p:cNvGrpSpPr/>
          <p:nvPr/>
        </p:nvGrpSpPr>
        <p:grpSpPr>
          <a:xfrm>
            <a:off x="7107038" y="4707229"/>
            <a:ext cx="659160" cy="859680"/>
            <a:chOff x="7107038" y="4707229"/>
            <a:chExt cx="65916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C55907-62A5-9BB8-2211-36E280E342B7}"/>
                    </a:ext>
                  </a:extLst>
                </p14:cNvPr>
                <p14:cNvContentPartPr/>
                <p14:nvPr/>
              </p14:nvContentPartPr>
              <p14:xfrm>
                <a:off x="7107038" y="5008189"/>
                <a:ext cx="74880" cy="11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C55907-62A5-9BB8-2211-36E280E342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98398" y="4999189"/>
                  <a:ext cx="92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C5AD2-B25B-0558-6AA8-55E50F4F5997}"/>
                    </a:ext>
                  </a:extLst>
                </p14:cNvPr>
                <p14:cNvContentPartPr/>
                <p14:nvPr/>
              </p14:nvContentPartPr>
              <p14:xfrm>
                <a:off x="7231958" y="5070469"/>
                <a:ext cx="4320" cy="2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C5AD2-B25B-0558-6AA8-55E50F4F59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22958" y="5061469"/>
                  <a:ext cx="21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F8AC19-3DE7-4EF4-E600-27760BACACE1}"/>
                    </a:ext>
                  </a:extLst>
                </p14:cNvPr>
                <p14:cNvContentPartPr/>
                <p14:nvPr/>
              </p14:nvContentPartPr>
              <p14:xfrm>
                <a:off x="7242038" y="4956709"/>
                <a:ext cx="74520" cy="138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F8AC19-3DE7-4EF4-E600-27760BACAC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33398" y="4947709"/>
                  <a:ext cx="92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C3F0E7-41A8-661A-EC8F-6116C48D8203}"/>
                    </a:ext>
                  </a:extLst>
                </p14:cNvPr>
                <p14:cNvContentPartPr/>
                <p14:nvPr/>
              </p14:nvContentPartPr>
              <p14:xfrm>
                <a:off x="7231958" y="4842229"/>
                <a:ext cx="2592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C3F0E7-41A8-661A-EC8F-6116C48D82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2958" y="4833229"/>
                  <a:ext cx="43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BA38CF-CF84-2F28-A0F9-8CBBA6669DD4}"/>
                    </a:ext>
                  </a:extLst>
                </p14:cNvPr>
                <p14:cNvContentPartPr/>
                <p14:nvPr/>
              </p14:nvContentPartPr>
              <p14:xfrm>
                <a:off x="7148798" y="4707229"/>
                <a:ext cx="135720" cy="4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BA38CF-CF84-2F28-A0F9-8CBBA6669D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0158" y="4698229"/>
                  <a:ext cx="153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7A37A5-7AB4-4DAB-B470-062C6DAC3F69}"/>
                    </a:ext>
                  </a:extLst>
                </p14:cNvPr>
                <p14:cNvContentPartPr/>
                <p14:nvPr/>
              </p14:nvContentPartPr>
              <p14:xfrm>
                <a:off x="7480358" y="5039509"/>
                <a:ext cx="127440" cy="14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7A37A5-7AB4-4DAB-B470-062C6DAC3F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71358" y="5030509"/>
                  <a:ext cx="145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9FB0B0-5496-A593-9C93-0705CFE0B055}"/>
                    </a:ext>
                  </a:extLst>
                </p14:cNvPr>
                <p14:cNvContentPartPr/>
                <p14:nvPr/>
              </p14:nvContentPartPr>
              <p14:xfrm>
                <a:off x="7600598" y="5039509"/>
                <a:ext cx="165600" cy="52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9FB0B0-5496-A593-9C93-0705CFE0B0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91598" y="5030509"/>
                  <a:ext cx="18324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0BE50C-74AC-C1FB-3E83-F44D04D8D2DE}"/>
              </a:ext>
            </a:extLst>
          </p:cNvPr>
          <p:cNvGrpSpPr/>
          <p:nvPr/>
        </p:nvGrpSpPr>
        <p:grpSpPr>
          <a:xfrm>
            <a:off x="8081918" y="4904509"/>
            <a:ext cx="299520" cy="340200"/>
            <a:chOff x="8081918" y="4904509"/>
            <a:chExt cx="2995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02FA43-16E9-06D0-D687-D54378998EC7}"/>
                    </a:ext>
                  </a:extLst>
                </p14:cNvPr>
                <p14:cNvContentPartPr/>
                <p14:nvPr/>
              </p14:nvContentPartPr>
              <p14:xfrm>
                <a:off x="8081918" y="4997749"/>
                <a:ext cx="177120" cy="199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02FA43-16E9-06D0-D687-D54378998E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73278" y="4988749"/>
                  <a:ext cx="194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F7D16B-9868-1108-C971-A039AED5449C}"/>
                    </a:ext>
                  </a:extLst>
                </p14:cNvPr>
                <p14:cNvContentPartPr/>
                <p14:nvPr/>
              </p14:nvContentPartPr>
              <p14:xfrm>
                <a:off x="8290718" y="4904509"/>
                <a:ext cx="21960" cy="34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F7D16B-9868-1108-C971-A039AED544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81718" y="4895509"/>
                  <a:ext cx="39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975B6A-DFD9-B785-A5EC-CD1C4A86737D}"/>
                    </a:ext>
                  </a:extLst>
                </p14:cNvPr>
                <p14:cNvContentPartPr/>
                <p14:nvPr/>
              </p14:nvContentPartPr>
              <p14:xfrm>
                <a:off x="8177318" y="5023669"/>
                <a:ext cx="20412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975B6A-DFD9-B785-A5EC-CD1C4A8673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68678" y="5014669"/>
                  <a:ext cx="221760" cy="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751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1DA39-853E-29B8-0BCD-082040D2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DF3D92-3976-6DE9-2534-6D4DC59B37BF}"/>
                  </a:ext>
                </a:extLst>
              </p14:cNvPr>
              <p14:cNvContentPartPr/>
              <p14:nvPr/>
            </p14:nvContentPartPr>
            <p14:xfrm>
              <a:off x="3108095" y="5633305"/>
              <a:ext cx="1170000" cy="57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DF3D92-3976-6DE9-2534-6D4DC59B37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455" y="5624665"/>
                <a:ext cx="1187640" cy="5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56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A2B6A-256A-CA32-73DA-BCB4BA23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96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7CC69-3397-C3B7-CB7B-4BF821CB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4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8BAF7-387D-62C4-61A4-5DAD121B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5209BD-68AD-3955-0993-48ECA12AF586}"/>
                  </a:ext>
                </a:extLst>
              </p14:cNvPr>
              <p14:cNvContentPartPr/>
              <p14:nvPr/>
            </p14:nvContentPartPr>
            <p14:xfrm>
              <a:off x="9258398" y="1880509"/>
              <a:ext cx="470520" cy="70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5209BD-68AD-3955-0993-48ECA12AF5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9398" y="1871509"/>
                <a:ext cx="488160" cy="7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26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36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20666-D871-68F7-C029-0FCD970A8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07" r="49344" b="27050"/>
          <a:stretch/>
        </p:blipFill>
        <p:spPr>
          <a:xfrm>
            <a:off x="0" y="562302"/>
            <a:ext cx="11602656" cy="6022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7EBD8-DA14-730F-12CE-0E8311AE4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9" t="23755" r="1333" b="27050"/>
          <a:stretch/>
        </p:blipFill>
        <p:spPr>
          <a:xfrm>
            <a:off x="6266286" y="562302"/>
            <a:ext cx="5336370" cy="31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2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1A9CD-07D5-6A31-130C-10820A718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6" t="38314" r="59310" b="31188"/>
          <a:stretch/>
        </p:blipFill>
        <p:spPr>
          <a:xfrm>
            <a:off x="1629103" y="592007"/>
            <a:ext cx="8240110" cy="56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7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7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035AD-DE2B-3C93-96B2-E023C5DE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2BC0BB-1CCB-D8B3-4C75-3F0E654D858E}"/>
              </a:ext>
            </a:extLst>
          </p:cNvPr>
          <p:cNvSpPr/>
          <p:nvPr/>
        </p:nvSpPr>
        <p:spPr>
          <a:xfrm>
            <a:off x="9455727" y="2234045"/>
            <a:ext cx="1465118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Hoan</a:t>
            </a:r>
            <a:r>
              <a:rPr lang="en-US" dirty="0"/>
              <a:t> vi </a:t>
            </a:r>
          </a:p>
        </p:txBody>
      </p:sp>
    </p:spTree>
    <p:extLst>
      <p:ext uri="{BB962C8B-B14F-4D97-AF65-F5344CB8AC3E}">
        <p14:creationId xmlns:p14="http://schemas.microsoft.com/office/powerpoint/2010/main" val="5660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3845D-D90F-6908-CFBE-AE3E7EF5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8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07B40-495C-1877-8EA9-2A39DAF8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6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11C12-AAD6-8AA6-0FE0-8F142BA1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6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F6566E-621E-8C13-F07A-B62BDC4F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FF1E9-E208-D2E2-FF21-5E1A1467A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7" b="25211"/>
          <a:stretch/>
        </p:blipFill>
        <p:spPr>
          <a:xfrm>
            <a:off x="-2064908" y="452290"/>
            <a:ext cx="19856327" cy="55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4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21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3</cp:revision>
  <dcterms:created xsi:type="dcterms:W3CDTF">2023-04-06T11:45:04Z</dcterms:created>
  <dcterms:modified xsi:type="dcterms:W3CDTF">2023-06-04T08:28:43Z</dcterms:modified>
</cp:coreProperties>
</file>